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3"/>
    <p:restoredTop sz="94774"/>
  </p:normalViewPr>
  <p:slideViewPr>
    <p:cSldViewPr snapToGrid="0">
      <p:cViewPr>
        <p:scale>
          <a:sx n="90" d="100"/>
          <a:sy n="90" d="100"/>
        </p:scale>
        <p:origin x="2800" y="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B090-5D9C-A92C-7ED3-C21CFF983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8504-95AA-7250-9167-A2FA837A3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4552C-3A0F-A90F-ECAF-4FD8FAA2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A0F76-9CE3-A2AD-BED4-838EEEF1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F7DC-9780-C6ED-21A0-FE44A7CB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2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664E-15B8-DEA9-881D-87F4EF11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D1AE2-066F-3C86-17EE-E883C1FE4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FC312-3D8A-D540-3F4D-1750BF66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EFF05-B82C-EDBB-4B03-F86FCA8A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5E383-A49A-1AD8-DA8C-433228B7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6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4F86-85B7-C606-1A63-81F4D0744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65B-982C-58F3-94EA-A3587046D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14FF6-2053-53C1-B737-1A3245FE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2E32D-C6F4-C32C-A8B6-13BFC45A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63D-435E-32BB-6D89-F7BFA58B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7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49C2-7137-78A0-5AE7-33EC75E8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2B8F-1CB4-102B-509B-AD2B04DE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89A2-BDDC-176F-16F1-CC839B30A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C5BD-1F07-7AD0-1849-EE758D4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E6EF-F190-B7B2-9CEF-564265EA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6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3425-ECFA-567F-2091-9484CCAB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9F447-0282-5357-BE5C-5B8F62B7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DE98-2623-3C2A-E657-43627969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06011-3C9D-963E-0724-602E4915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ED706-0655-FC14-F5FE-2E9BFD5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A3C-F7C1-D53C-EB30-F666ED85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79A5-9A61-E675-7D4B-D41091771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98ADA-42ED-DE02-C68B-B38A6CCB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73200-AF5D-8AB4-59BC-88535E8A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74E6D-D682-EC29-1143-F6BA429E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8AC6D-F5E7-9195-B766-DBF2C996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3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05D1-68FF-26F8-EDE6-0ED5410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D0469-DB5D-EBFE-C86C-2EE2FEA0E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0409B-14FA-6EF3-CEFA-4B0308FB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7BEFA-34F1-4961-D7F0-7CDF06650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FF6BD-E6E0-0468-8450-4500ACA7A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65812-DF10-9138-DAEF-231F43B5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B5297-BCFE-E536-1F12-FFA1A4B1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F2EA0-4B98-4099-322F-BFE990F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0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5518-9106-809B-4D55-2C400B7A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2C469-090D-37C9-D91C-CED8648E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2D2B3-DFC5-3DAC-8062-2DA3CC6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45C31-AD22-B6C8-6270-F856D16D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06A63-B00B-E790-CD18-4DF2C637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A0C69-D276-1046-469D-FA65F2CA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86B39-42C7-DB30-8EB3-F3EC5FA0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B55-7823-FB1C-F368-240F0D93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2C1A-F32C-D060-511F-9DC84110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86A91-2265-D672-6499-6D5D374AF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46F7E-E40D-AFF3-DC91-6E31964D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0B30E-6517-711D-51E5-BED6AB13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AC44F-64E2-37EE-300A-D388AB82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48F0-97FC-7FF4-A0D0-6432AF32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C7F6E-B13E-F2FF-07B6-00DE26B5B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D5C23-AD69-4595-152B-DB7268FC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E31A8-B164-9FF9-0921-001F37CD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5BD80-1CB0-42DD-263B-22A53C6C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7293E-ED23-6DB7-FECC-EB4DD0AE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D5D2ED-F321-D953-4D62-5F660A96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7CF7-802B-0589-87D1-9E0C57039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59810-0E43-0864-A149-37017DFF4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0FFF0-09D6-7F44-9CE7-62EEEEB50F56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6EB02-1675-2DF5-3C36-789F701A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B5822-773A-3F9E-1B20-B234BCE6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21B5C-DB75-4942-97FD-7DB47680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5B0C-CA6F-808D-BA81-D541C0D24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3E4C5-3BC3-4DB3-FED1-62404E3861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D600B-B388-142B-DDDF-9617E284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83" y="-10957"/>
            <a:ext cx="48768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288A8-8533-CC45-7A98-594CC4BF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83" y="824224"/>
            <a:ext cx="4876800" cy="32151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057876-10A7-AE60-0323-80189B21A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"/>
          <a:stretch/>
        </p:blipFill>
        <p:spPr bwMode="auto">
          <a:xfrm>
            <a:off x="3044283" y="824223"/>
            <a:ext cx="4876800" cy="321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222429-3C47-48FF-8BBE-9818EEFD3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66" y="604527"/>
            <a:ext cx="60960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5496B-092F-EC64-7B5A-75179CF3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825" y="709147"/>
            <a:ext cx="6096000" cy="2570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E9009-5B23-688B-BDB1-0CED12407EB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38980" r="-2"/>
          <a:stretch/>
        </p:blipFill>
        <p:spPr>
          <a:xfrm>
            <a:off x="629546" y="3429000"/>
            <a:ext cx="6099048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1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9FC41-1903-E9FA-EC6A-9CC6B4E7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1" y="153600"/>
            <a:ext cx="6101512" cy="258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BAEC-DFC6-9B08-1587-0D47ED999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09"/>
          <a:stretch/>
        </p:blipFill>
        <p:spPr>
          <a:xfrm>
            <a:off x="298451" y="3178936"/>
            <a:ext cx="5491065" cy="2587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264F7E-4E9D-7278-CFF5-079853A0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5789516" y="3178936"/>
            <a:ext cx="612968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784DD-F043-7518-BDFC-797932979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822249" y="153600"/>
            <a:ext cx="5604415" cy="2587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82EF6-DBA7-F87C-2B0F-F7AF53F7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12421234" y="153600"/>
            <a:ext cx="612968" cy="2587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A146D-04D8-41A8-39A7-DA0372148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7"/>
          <a:stretch/>
        </p:blipFill>
        <p:spPr>
          <a:xfrm>
            <a:off x="6822249" y="3178936"/>
            <a:ext cx="5604415" cy="2587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D7574-3A02-BCD9-269B-E28E12E48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12421234" y="3178936"/>
            <a:ext cx="612968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ADA090-0EFA-21D5-2187-9EFE97E32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9"/>
          <a:stretch/>
        </p:blipFill>
        <p:spPr>
          <a:xfrm>
            <a:off x="151076" y="285703"/>
            <a:ext cx="5486399" cy="258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F7C80-9C43-9C5B-2814-9FDA7B8CB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5637475" y="285703"/>
            <a:ext cx="612968" cy="2587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F4CFF-70BE-7512-D866-4F013A3AF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69"/>
          <a:stretch/>
        </p:blipFill>
        <p:spPr>
          <a:xfrm>
            <a:off x="151076" y="3553688"/>
            <a:ext cx="5486399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77D15-AF15-2206-CAF1-02763504F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5637475" y="3553688"/>
            <a:ext cx="612968" cy="2587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656E2-F298-9F9E-DFD9-0ED68748C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5"/>
          <a:stretch/>
        </p:blipFill>
        <p:spPr>
          <a:xfrm>
            <a:off x="6432605" y="285702"/>
            <a:ext cx="5608319" cy="2587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56F29-F964-F112-44F2-FA54DBDF07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875"/>
          <a:stretch/>
        </p:blipFill>
        <p:spPr>
          <a:xfrm>
            <a:off x="6432605" y="3553688"/>
            <a:ext cx="5608320" cy="2587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3590E-1153-F6A6-C17F-7C8543004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12040924" y="285702"/>
            <a:ext cx="612968" cy="2587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C40F7-CF0A-B7D0-77E0-7155757EB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4"/>
          <a:stretch/>
        </p:blipFill>
        <p:spPr>
          <a:xfrm>
            <a:off x="12040925" y="3553688"/>
            <a:ext cx="612968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35AFA7-A62B-60C0-B466-00B89DAC1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48"/>
          <a:stretch/>
        </p:blipFill>
        <p:spPr>
          <a:xfrm>
            <a:off x="246490" y="3493482"/>
            <a:ext cx="5486401" cy="2587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6A9F9-9E3E-832E-BF78-B2C3B7E0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8" y="571948"/>
            <a:ext cx="6101512" cy="2587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9A730-82A0-EC29-F675-C49EE5D02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14"/>
          <a:stretch/>
        </p:blipFill>
        <p:spPr>
          <a:xfrm>
            <a:off x="5732891" y="571948"/>
            <a:ext cx="612968" cy="2587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2812A-4CC6-B5E7-BC74-03A2C6CB2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969"/>
          <a:stretch/>
        </p:blipFill>
        <p:spPr>
          <a:xfrm>
            <a:off x="246491" y="571948"/>
            <a:ext cx="5486400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FC64F-674C-3BC9-17D9-7D671E90E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14"/>
          <a:stretch/>
        </p:blipFill>
        <p:spPr>
          <a:xfrm>
            <a:off x="5732891" y="3490307"/>
            <a:ext cx="612968" cy="25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8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2</cp:revision>
  <dcterms:created xsi:type="dcterms:W3CDTF">2025-09-12T06:42:08Z</dcterms:created>
  <dcterms:modified xsi:type="dcterms:W3CDTF">2025-09-15T14:54:02Z</dcterms:modified>
</cp:coreProperties>
</file>